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6188" y="3568998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 smtClean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356992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から研究資金の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692696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1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80966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から講演料の</a:t>
            </a:r>
            <a:endParaRPr kumimoji="0" lang="en-US" altLang="ja-JP" sz="36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提供を受けました</a:t>
            </a:r>
            <a:endParaRPr kumimoji="0" lang="en-US" altLang="ja-JP" sz="280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548680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58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1246188" y="3208958"/>
            <a:ext cx="6615112" cy="1300162"/>
          </a:xfrm>
        </p:spPr>
        <p:txBody>
          <a:bodyPr>
            <a:spAutoFit/>
          </a:bodyPr>
          <a:lstStyle/>
          <a:p>
            <a:pPr marL="0" indent="0" algn="ctr" eaLnBrk="1" hangingPunct="1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○○○○</a:t>
            </a: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のアドバイザー、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 marL="0" indent="0" algn="ctr" eaLnBrk="1" hangingPunct="1">
              <a:buFontTx/>
              <a:buNone/>
            </a:pPr>
            <a:r>
              <a:rPr kumimoji="0" lang="ja-JP" altLang="en-US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研究資金の提供</a:t>
            </a:r>
            <a:endParaRPr kumimoji="0" lang="en-US" altLang="ja-JP" sz="3600" dirty="0" smtClean="0">
              <a:solidFill>
                <a:srgbClr val="D60093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78013" y="5324475"/>
            <a:ext cx="5430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36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878013" y="60086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74662" y="476672"/>
            <a:ext cx="8237537" cy="212365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</a:t>
            </a:r>
            <a:endParaRPr kumimoji="0" lang="en-US" altLang="zh-CN" dirty="0" smtClean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zh-CN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九州</a:t>
            </a:r>
            <a:r>
              <a:rPr kumimoji="0" lang="zh-CN" altLang="en-US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24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55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日本胸部外科</a:t>
            </a:r>
            <a:r>
              <a:rPr kumimoji="0" lang="zh-CN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学会九州</a:t>
            </a:r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地方会総会</a:t>
            </a:r>
          </a:p>
          <a:p>
            <a:r>
              <a:rPr kumimoji="0" lang="en-US" altLang="ja-JP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 smtClean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画面に合わせる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HGPｺﾞｼｯｸE</vt:lpstr>
      <vt:lpstr>ＭＳ Ｐゴシック</vt:lpstr>
      <vt:lpstr>MS UI Gothic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Microsoft アカウント</cp:lastModifiedBy>
  <cp:revision>4</cp:revision>
  <dcterms:created xsi:type="dcterms:W3CDTF">2019-07-04T11:23:21Z</dcterms:created>
  <dcterms:modified xsi:type="dcterms:W3CDTF">2021-12-17T04:07:28Z</dcterms:modified>
</cp:coreProperties>
</file>